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86800" cy="30279975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4"/>
    <p:restoredTop sz="93946"/>
  </p:normalViewPr>
  <p:slideViewPr>
    <p:cSldViewPr snapToGrid="0">
      <p:cViewPr varScale="1">
        <p:scale>
          <a:sx n="26" d="100"/>
          <a:sy n="26" d="100"/>
        </p:scale>
        <p:origin x="256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2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EBC2CA6-B844-C649-AFD4-F610767AE4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A5954D-BD1E-F44B-BC82-BFC4ED8742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FFA605-29BF-1F4B-924E-F2DFF228F5A6}" type="datetimeFigureOut">
              <a:rPr lang="fr-FR"/>
              <a:pPr>
                <a:defRPr/>
              </a:pPr>
              <a:t>05/12/2025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568EB8-DEC1-A04D-B096-7F107A59D7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7CF0F8-5940-9D4F-A29C-9D1C24870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536B82-174E-1843-A91B-02E9D88529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>
            <a:extLst>
              <a:ext uri="{FF2B5EF4-FFF2-40B4-BE49-F238E27FC236}">
                <a16:creationId xmlns:a16="http://schemas.microsoft.com/office/drawing/2014/main" id="{CCA27955-B0DC-6143-8490-056DAED9973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the notes format</a:t>
            </a:r>
            <a:endParaRPr noProof="0"/>
          </a:p>
        </p:txBody>
      </p:sp>
      <p:sp>
        <p:nvSpPr>
          <p:cNvPr id="40" name="PlaceHolder 2">
            <a:extLst>
              <a:ext uri="{FF2B5EF4-FFF2-40B4-BE49-F238E27FC236}">
                <a16:creationId xmlns:a16="http://schemas.microsoft.com/office/drawing/2014/main" id="{F9A8189A-7954-1142-AF3D-3878719FA184}"/>
              </a:ext>
            </a:extLst>
          </p:cNvPr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&lt;header&gt;</a:t>
            </a:r>
            <a:endParaRPr sz="1800">
              <a:latin typeface="+mn-lt"/>
            </a:endParaRPr>
          </a:p>
        </p:txBody>
      </p:sp>
      <p:sp>
        <p:nvSpPr>
          <p:cNvPr id="41" name="PlaceHolder 3">
            <a:extLst>
              <a:ext uri="{FF2B5EF4-FFF2-40B4-BE49-F238E27FC236}">
                <a16:creationId xmlns:a16="http://schemas.microsoft.com/office/drawing/2014/main" id="{29A02BA5-2257-F14A-AC8C-0A82F550653E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&lt;date/time&gt;</a:t>
            </a:r>
            <a:endParaRPr sz="1800">
              <a:latin typeface="+mn-lt"/>
            </a:endParaRPr>
          </a:p>
        </p:txBody>
      </p:sp>
      <p:sp>
        <p:nvSpPr>
          <p:cNvPr id="42" name="PlaceHolder 4">
            <a:extLst>
              <a:ext uri="{FF2B5EF4-FFF2-40B4-BE49-F238E27FC236}">
                <a16:creationId xmlns:a16="http://schemas.microsoft.com/office/drawing/2014/main" id="{C7281360-7846-E64A-B9EF-B845CEE73FB7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&lt;footer&gt;</a:t>
            </a:r>
            <a:endParaRPr sz="1800">
              <a:latin typeface="+mn-lt"/>
            </a:endParaRPr>
          </a:p>
        </p:txBody>
      </p:sp>
      <p:sp>
        <p:nvSpPr>
          <p:cNvPr id="43" name="PlaceHolder 5">
            <a:extLst>
              <a:ext uri="{FF2B5EF4-FFF2-40B4-BE49-F238E27FC236}">
                <a16:creationId xmlns:a16="http://schemas.microsoft.com/office/drawing/2014/main" id="{9439F4F1-80D9-334D-8C94-AB6B0677481C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3FDC273E-5F98-FF43-ADF9-09E963D9DFDF}" type="slidenum">
              <a:rPr lang="en-US" altLang="fr-FR"/>
              <a:pPr/>
              <a:t>‹N°›</a:t>
            </a:fld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Shape 1">
            <a:extLst>
              <a:ext uri="{FF2B5EF4-FFF2-40B4-BE49-F238E27FC236}">
                <a16:creationId xmlns:a16="http://schemas.microsoft.com/office/drawing/2014/main" id="{ADD9EF64-D1AD-29A3-4E65-DCE896B78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0AC217-3D07-1642-B1B4-88AD67B15F25}" type="slidenum">
              <a:rPr lang="en-US" altLang="fr-FR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sz="1800"/>
          </a:p>
        </p:txBody>
      </p:sp>
      <p:sp>
        <p:nvSpPr>
          <p:cNvPr id="16386" name="PlaceHolder 2">
            <a:extLst>
              <a:ext uri="{FF2B5EF4-FFF2-40B4-BE49-F238E27FC236}">
                <a16:creationId xmlns:a16="http://schemas.microsoft.com/office/drawing/2014/main" id="{579B935F-A802-4E23-EECF-A9C6B2C35306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EB51A-9BB9-964E-B361-08001E45D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5545"/>
            <a:ext cx="16040100" cy="10541917"/>
          </a:xfrm>
        </p:spPr>
        <p:txBody>
          <a:bodyPr anchor="b"/>
          <a:lstStyle>
            <a:lvl1pPr algn="ctr">
              <a:defRPr sz="1052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FCDAFE-A9F2-B74F-8F3D-126BBD423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4210"/>
            </a:lvl1pPr>
            <a:lvl2pPr marL="802020" indent="0" algn="ctr">
              <a:buNone/>
              <a:defRPr sz="3508"/>
            </a:lvl2pPr>
            <a:lvl3pPr marL="1604040" indent="0" algn="ctr">
              <a:buNone/>
              <a:defRPr sz="3158"/>
            </a:lvl3pPr>
            <a:lvl4pPr marL="2406061" indent="0" algn="ctr">
              <a:buNone/>
              <a:defRPr sz="2807"/>
            </a:lvl4pPr>
            <a:lvl5pPr marL="3208081" indent="0" algn="ctr">
              <a:buNone/>
              <a:defRPr sz="2807"/>
            </a:lvl5pPr>
            <a:lvl6pPr marL="4010101" indent="0" algn="ctr">
              <a:buNone/>
              <a:defRPr sz="2807"/>
            </a:lvl6pPr>
            <a:lvl7pPr marL="4812121" indent="0" algn="ctr">
              <a:buNone/>
              <a:defRPr sz="2807"/>
            </a:lvl7pPr>
            <a:lvl8pPr marL="5614142" indent="0" algn="ctr">
              <a:buNone/>
              <a:defRPr sz="2807"/>
            </a:lvl8pPr>
            <a:lvl9pPr marL="6416162" indent="0" algn="ctr">
              <a:buNone/>
              <a:defRPr sz="2807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348FD-7F6F-8CF7-7004-71942645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D10A37-BB10-5B2B-1D07-53C34C2C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C3058-1B67-924E-6300-57B7E283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EB80-090D-6744-9EDA-E4F0BA4DBF53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5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1C3082-FF0B-1A41-8614-BC71C0FD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17E22B-5DE3-044C-8ED9-B8DE6CDD0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20B75-134F-CBD2-0D53-551FF51B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76AA3-0A9B-CB31-7D78-A0BDA119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893281-6EB0-9DA0-30D4-ED978029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62E31-E6A4-CD49-8F8D-22461DE792A2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8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AA9091-D3C6-6A4D-A049-D64EC2973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4929" y="1612128"/>
            <a:ext cx="4611529" cy="25660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EA93C0-473C-3048-803C-348BBD2FF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343" y="1612128"/>
            <a:ext cx="13567251" cy="25660879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74BA00-EB90-2900-FE68-E9846094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E9AC7-869E-E712-7FE0-BEC139D2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3D87A-E705-86C5-C56A-8B525ED7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F004B-9764-C849-8C95-F711F1DBDB91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2D31E-A60D-C447-89CC-2832D712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60B60-20E4-734C-B64E-F348B750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446B7A-DA79-45D1-F105-CE95C621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65CBE-78E8-2EB6-ED96-2817069B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EFD21-B1BC-586D-8B25-17386663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124C5-8D6C-A844-B2AE-5F7AF292E8BA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65766-1342-5140-BFFD-DC7BFBF7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04" y="7548971"/>
            <a:ext cx="18446115" cy="12595626"/>
          </a:xfrm>
        </p:spPr>
        <p:txBody>
          <a:bodyPr anchor="b"/>
          <a:lstStyle>
            <a:lvl1pPr>
              <a:defRPr sz="1052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67FCB-1D5D-914D-BB95-AE710EF81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204" y="20263756"/>
            <a:ext cx="18446115" cy="6623742"/>
          </a:xfrm>
        </p:spPr>
        <p:txBody>
          <a:bodyPr/>
          <a:lstStyle>
            <a:lvl1pPr marL="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1pPr>
            <a:lvl2pPr marL="802020" indent="0">
              <a:buNone/>
              <a:defRPr sz="3508">
                <a:solidFill>
                  <a:schemeClr val="tx1">
                    <a:tint val="75000"/>
                  </a:schemeClr>
                </a:solidFill>
              </a:defRPr>
            </a:lvl2pPr>
            <a:lvl3pPr marL="1604040" indent="0">
              <a:buNone/>
              <a:defRPr sz="3158">
                <a:solidFill>
                  <a:schemeClr val="tx1">
                    <a:tint val="75000"/>
                  </a:schemeClr>
                </a:solidFill>
              </a:defRPr>
            </a:lvl3pPr>
            <a:lvl4pPr marL="2406061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4pPr>
            <a:lvl5pPr marL="3208081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5pPr>
            <a:lvl6pPr marL="4010101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6pPr>
            <a:lvl7pPr marL="4812121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7pPr>
            <a:lvl8pPr marL="561414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8pPr>
            <a:lvl9pPr marL="641616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071D0C-00A9-3D49-8248-15DBC921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3EEDE5-E492-B2EB-FB24-58900B3D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0BCE71-EA1E-7A71-31B1-C134A673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3AAD-F086-1942-915D-EF007BD490B7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2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800C7-D248-DC4F-80DE-B4E842BA4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1A58F-44DC-F845-A2D1-1654C6C16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28F26A-F0DE-D64D-8E6C-4A721157E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34AD0EC-C897-B51D-0D9E-EDBD73D8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7984BF5-F165-0895-35CD-F08C0B27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68ED234-B9D3-D886-46A0-4D6A40D3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F88E-AD96-9A4A-BCC7-33CD2AC2BF03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CD09-B214-794F-94C5-F0E92E46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128" y="1612130"/>
            <a:ext cx="18446115" cy="585272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3C8790-ED4F-DE4A-ADB8-3A10E3BE5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129" y="7422802"/>
            <a:ext cx="9047618" cy="3637800"/>
          </a:xfrm>
        </p:spPr>
        <p:txBody>
          <a:bodyPr anchor="b"/>
          <a:lstStyle>
            <a:lvl1pPr marL="0" indent="0">
              <a:buNone/>
              <a:defRPr sz="4210" b="1"/>
            </a:lvl1pPr>
            <a:lvl2pPr marL="802020" indent="0">
              <a:buNone/>
              <a:defRPr sz="3508" b="1"/>
            </a:lvl2pPr>
            <a:lvl3pPr marL="1604040" indent="0">
              <a:buNone/>
              <a:defRPr sz="3158" b="1"/>
            </a:lvl3pPr>
            <a:lvl4pPr marL="2406061" indent="0">
              <a:buNone/>
              <a:defRPr sz="2807" b="1"/>
            </a:lvl4pPr>
            <a:lvl5pPr marL="3208081" indent="0">
              <a:buNone/>
              <a:defRPr sz="2807" b="1"/>
            </a:lvl5pPr>
            <a:lvl6pPr marL="4010101" indent="0">
              <a:buNone/>
              <a:defRPr sz="2807" b="1"/>
            </a:lvl6pPr>
            <a:lvl7pPr marL="4812121" indent="0">
              <a:buNone/>
              <a:defRPr sz="2807" b="1"/>
            </a:lvl7pPr>
            <a:lvl8pPr marL="5614142" indent="0">
              <a:buNone/>
              <a:defRPr sz="2807" b="1"/>
            </a:lvl8pPr>
            <a:lvl9pPr marL="6416162" indent="0">
              <a:buNone/>
              <a:defRPr sz="2807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085E20-DA16-6340-9FAB-E88E399D7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129" y="11060602"/>
            <a:ext cx="9047618" cy="1626848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65513F-197C-064F-8F75-19B31A57F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7067" y="7422802"/>
            <a:ext cx="9092176" cy="3637800"/>
          </a:xfrm>
        </p:spPr>
        <p:txBody>
          <a:bodyPr anchor="b"/>
          <a:lstStyle>
            <a:lvl1pPr marL="0" indent="0">
              <a:buNone/>
              <a:defRPr sz="4210" b="1"/>
            </a:lvl1pPr>
            <a:lvl2pPr marL="802020" indent="0">
              <a:buNone/>
              <a:defRPr sz="3508" b="1"/>
            </a:lvl2pPr>
            <a:lvl3pPr marL="1604040" indent="0">
              <a:buNone/>
              <a:defRPr sz="3158" b="1"/>
            </a:lvl3pPr>
            <a:lvl4pPr marL="2406061" indent="0">
              <a:buNone/>
              <a:defRPr sz="2807" b="1"/>
            </a:lvl4pPr>
            <a:lvl5pPr marL="3208081" indent="0">
              <a:buNone/>
              <a:defRPr sz="2807" b="1"/>
            </a:lvl5pPr>
            <a:lvl6pPr marL="4010101" indent="0">
              <a:buNone/>
              <a:defRPr sz="2807" b="1"/>
            </a:lvl6pPr>
            <a:lvl7pPr marL="4812121" indent="0">
              <a:buNone/>
              <a:defRPr sz="2807" b="1"/>
            </a:lvl7pPr>
            <a:lvl8pPr marL="5614142" indent="0">
              <a:buNone/>
              <a:defRPr sz="2807" b="1"/>
            </a:lvl8pPr>
            <a:lvl9pPr marL="6416162" indent="0">
              <a:buNone/>
              <a:defRPr sz="2807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E48FB5-7F49-7E48-ACB8-64C11AC10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7067" y="11060602"/>
            <a:ext cx="9092176" cy="1626848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3471D89-802A-DCF0-D9B6-3B384A03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FF68979-1F85-C3E4-687A-6AAAC234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C935AE6-0632-EF51-603C-322AF422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0DA8E-FE15-D249-83D3-D76197F2540E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4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1D970-46B1-644A-B8AD-32D24833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34FA29A-5D55-8CC8-0DFB-C0074821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DDA8DBA-DB30-9472-2EA4-1BB839F3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4AE708B-2F27-CD10-27A9-32FB0462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4FC50-8F17-534A-98A2-CC2224D3138B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9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CD80C09-2B22-1593-96EC-A9F82F5E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C8180FB-05D2-D6DB-3226-52F98EDB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E8EEE04-0AE2-F550-E985-9092F5DE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1EB6-FA03-0245-BCBA-6677980E9D1A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85A11-CE93-294F-94F7-4A6CFEF6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129" y="2018665"/>
            <a:ext cx="6897799" cy="7065328"/>
          </a:xfrm>
        </p:spPr>
        <p:txBody>
          <a:bodyPr anchor="b"/>
          <a:lstStyle>
            <a:lvl1pPr>
              <a:defRPr sz="56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AE523A-A418-1547-9007-C8E1F2A0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175" y="4359758"/>
            <a:ext cx="10827068" cy="21518408"/>
          </a:xfrm>
        </p:spPr>
        <p:txBody>
          <a:bodyPr/>
          <a:lstStyle>
            <a:lvl1pPr>
              <a:defRPr sz="5613"/>
            </a:lvl1pPr>
            <a:lvl2pPr>
              <a:defRPr sz="4912"/>
            </a:lvl2pPr>
            <a:lvl3pPr>
              <a:defRPr sz="4210"/>
            </a:lvl3pPr>
            <a:lvl4pPr>
              <a:defRPr sz="3508"/>
            </a:lvl4pPr>
            <a:lvl5pPr>
              <a:defRPr sz="3508"/>
            </a:lvl5pPr>
            <a:lvl6pPr>
              <a:defRPr sz="3508"/>
            </a:lvl6pPr>
            <a:lvl7pPr>
              <a:defRPr sz="3508"/>
            </a:lvl7pPr>
            <a:lvl8pPr>
              <a:defRPr sz="3508"/>
            </a:lvl8pPr>
            <a:lvl9pPr>
              <a:defRPr sz="3508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D3683B-44B0-8444-B115-F8FB5E0BC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129" y="9083992"/>
            <a:ext cx="6897799" cy="16829220"/>
          </a:xfrm>
        </p:spPr>
        <p:txBody>
          <a:bodyPr/>
          <a:lstStyle>
            <a:lvl1pPr marL="0" indent="0">
              <a:buNone/>
              <a:defRPr sz="2807"/>
            </a:lvl1pPr>
            <a:lvl2pPr marL="802020" indent="0">
              <a:buNone/>
              <a:defRPr sz="2456"/>
            </a:lvl2pPr>
            <a:lvl3pPr marL="1604040" indent="0">
              <a:buNone/>
              <a:defRPr sz="2105"/>
            </a:lvl3pPr>
            <a:lvl4pPr marL="2406061" indent="0">
              <a:buNone/>
              <a:defRPr sz="1754"/>
            </a:lvl4pPr>
            <a:lvl5pPr marL="3208081" indent="0">
              <a:buNone/>
              <a:defRPr sz="1754"/>
            </a:lvl5pPr>
            <a:lvl6pPr marL="4010101" indent="0">
              <a:buNone/>
              <a:defRPr sz="1754"/>
            </a:lvl6pPr>
            <a:lvl7pPr marL="4812121" indent="0">
              <a:buNone/>
              <a:defRPr sz="1754"/>
            </a:lvl7pPr>
            <a:lvl8pPr marL="5614142" indent="0">
              <a:buNone/>
              <a:defRPr sz="1754"/>
            </a:lvl8pPr>
            <a:lvl9pPr marL="6416162" indent="0">
              <a:buNone/>
              <a:defRPr sz="1754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ED42AA1-5AE2-E931-1EC5-FEEE133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C9C5B15-5290-3D82-E073-B84BDEA7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9AA39CF-22A0-C7DA-964C-A937DB7C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F9177-F7FA-984E-9907-E4C8AF2489ED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9B98C-BDAA-B34D-B40C-2A96E1CF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129" y="2018665"/>
            <a:ext cx="6897799" cy="7065328"/>
          </a:xfrm>
        </p:spPr>
        <p:txBody>
          <a:bodyPr anchor="b"/>
          <a:lstStyle>
            <a:lvl1pPr>
              <a:defRPr sz="56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855BD3-E1B6-E145-8F89-067BAE463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2175" y="4359758"/>
            <a:ext cx="10827068" cy="21518408"/>
          </a:xfrm>
        </p:spPr>
        <p:txBody>
          <a:bodyPr rtlCol="0">
            <a:normAutofit/>
          </a:bodyPr>
          <a:lstStyle>
            <a:lvl1pPr marL="0" indent="0">
              <a:buNone/>
              <a:defRPr sz="5613"/>
            </a:lvl1pPr>
            <a:lvl2pPr marL="802020" indent="0">
              <a:buNone/>
              <a:defRPr sz="4912"/>
            </a:lvl2pPr>
            <a:lvl3pPr marL="1604040" indent="0">
              <a:buNone/>
              <a:defRPr sz="4210"/>
            </a:lvl3pPr>
            <a:lvl4pPr marL="2406061" indent="0">
              <a:buNone/>
              <a:defRPr sz="3508"/>
            </a:lvl4pPr>
            <a:lvl5pPr marL="3208081" indent="0">
              <a:buNone/>
              <a:defRPr sz="3508"/>
            </a:lvl5pPr>
            <a:lvl6pPr marL="4010101" indent="0">
              <a:buNone/>
              <a:defRPr sz="3508"/>
            </a:lvl6pPr>
            <a:lvl7pPr marL="4812121" indent="0">
              <a:buNone/>
              <a:defRPr sz="3508"/>
            </a:lvl7pPr>
            <a:lvl8pPr marL="5614142" indent="0">
              <a:buNone/>
              <a:defRPr sz="3508"/>
            </a:lvl8pPr>
            <a:lvl9pPr marL="6416162" indent="0">
              <a:buNone/>
              <a:defRPr sz="3508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C78858-E514-B340-8DFE-C9D16FAC2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129" y="9083992"/>
            <a:ext cx="6897799" cy="16829220"/>
          </a:xfrm>
        </p:spPr>
        <p:txBody>
          <a:bodyPr/>
          <a:lstStyle>
            <a:lvl1pPr marL="0" indent="0">
              <a:buNone/>
              <a:defRPr sz="2807"/>
            </a:lvl1pPr>
            <a:lvl2pPr marL="802020" indent="0">
              <a:buNone/>
              <a:defRPr sz="2456"/>
            </a:lvl2pPr>
            <a:lvl3pPr marL="1604040" indent="0">
              <a:buNone/>
              <a:defRPr sz="2105"/>
            </a:lvl3pPr>
            <a:lvl4pPr marL="2406061" indent="0">
              <a:buNone/>
              <a:defRPr sz="1754"/>
            </a:lvl4pPr>
            <a:lvl5pPr marL="3208081" indent="0">
              <a:buNone/>
              <a:defRPr sz="1754"/>
            </a:lvl5pPr>
            <a:lvl6pPr marL="4010101" indent="0">
              <a:buNone/>
              <a:defRPr sz="1754"/>
            </a:lvl6pPr>
            <a:lvl7pPr marL="4812121" indent="0">
              <a:buNone/>
              <a:defRPr sz="1754"/>
            </a:lvl7pPr>
            <a:lvl8pPr marL="5614142" indent="0">
              <a:buNone/>
              <a:defRPr sz="1754"/>
            </a:lvl8pPr>
            <a:lvl9pPr marL="6416162" indent="0">
              <a:buNone/>
              <a:defRPr sz="1754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ECE457C-5730-0E84-C068-97D6048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8E0A21F-CD41-4412-70C6-05FC21E8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0FB4108-330A-C08C-4FA0-0DCA889A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08D72-3EFD-0C4D-89B4-53D17E9E3514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9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AFEF9B5-DD0A-06E9-19CA-1D9B5E250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0025" y="1612900"/>
            <a:ext cx="184467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04B5D37F-1ADF-2DDC-2111-7C1F7F35D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70025" y="8061325"/>
            <a:ext cx="18446750" cy="192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43CF6-FB3F-2F45-A100-5FD091E7D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5413"/>
            <a:ext cx="4811713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6/19/17</a:t>
            </a:r>
            <a:endParaRPr lang="en-US" sz="18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5A740-0FD1-D445-A087-8817912C5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5013" y="28065413"/>
            <a:ext cx="7216775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ABDA91-EF7E-2E45-9172-5B001DD92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5063" y="28065413"/>
            <a:ext cx="4811712" cy="1611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100">
                <a:solidFill>
                  <a:srgbClr val="898989"/>
                </a:solidFill>
              </a:defRPr>
            </a:lvl1pPr>
          </a:lstStyle>
          <a:p>
            <a:fld id="{3AE906EE-82EB-5D4C-96FD-A80BFD5876FC}" type="slidenum">
              <a:rPr lang="en-US" altLang="fr-FR"/>
              <a:pPr/>
              <a:t>‹N°›</a:t>
            </a:fld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603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603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2pPr>
      <a:lvl3pPr algn="l" defTabSz="1603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3pPr>
      <a:lvl4pPr algn="l" defTabSz="1603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4pPr>
      <a:lvl5pPr algn="l" defTabSz="16033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603375" rtl="0" fontAlgn="base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603375" rtl="0" fontAlgn="base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603375" rtl="0" fontAlgn="base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603375" rtl="0" fontAlgn="base">
        <a:lnSpc>
          <a:spcPct val="90000"/>
        </a:lnSpc>
        <a:spcBef>
          <a:spcPct val="0"/>
        </a:spcBef>
        <a:spcAft>
          <a:spcPct val="0"/>
        </a:spcAft>
        <a:defRPr sz="7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00050" indent="-400050" algn="l" defTabSz="1603375" rtl="0" eaLnBrk="0" fontAlgn="base" hangingPunct="0">
        <a:lnSpc>
          <a:spcPct val="90000"/>
        </a:lnSpc>
        <a:spcBef>
          <a:spcPts val="1750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01738" indent="-400050" algn="l" defTabSz="1603375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05013" indent="-400050" algn="l" defTabSz="1603375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06700" indent="-400050" algn="l" defTabSz="1603375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608388" indent="-400050" algn="l" defTabSz="1603375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411111" indent="-401010" algn="l" defTabSz="160404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6pPr>
      <a:lvl7pPr marL="5213132" indent="-401010" algn="l" defTabSz="160404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7pPr>
      <a:lvl8pPr marL="6015152" indent="-401010" algn="l" defTabSz="160404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8pPr>
      <a:lvl9pPr marL="6817172" indent="-401010" algn="l" defTabSz="160404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802020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2pPr>
      <a:lvl3pPr marL="1604040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3pPr>
      <a:lvl4pPr marL="2406061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4pPr>
      <a:lvl5pPr marL="3208081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5pPr>
      <a:lvl6pPr marL="4010101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6pPr>
      <a:lvl7pPr marL="4812121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7pPr>
      <a:lvl8pPr marL="5614142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8pPr>
      <a:lvl9pPr marL="6416162" algn="l" defTabSz="1604040" rtl="0" eaLnBrk="1" latinLnBrk="0" hangingPunct="1">
        <a:defRPr sz="31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ACE091-8366-4B49-BF60-310F19C37B22}"/>
              </a:ext>
            </a:extLst>
          </p:cNvPr>
          <p:cNvSpPr/>
          <p:nvPr/>
        </p:nvSpPr>
        <p:spPr>
          <a:xfrm>
            <a:off x="0" y="27692350"/>
            <a:ext cx="21386800" cy="2671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CustomShape 1">
            <a:extLst>
              <a:ext uri="{FF2B5EF4-FFF2-40B4-BE49-F238E27FC236}">
                <a16:creationId xmlns:a16="http://schemas.microsoft.com/office/drawing/2014/main" id="{22357EA5-E3F5-8FA1-5955-71C6BB4DE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3194050"/>
            <a:ext cx="206359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4200" b="1" dirty="0">
                <a:solidFill>
                  <a:srgbClr val="000000"/>
                </a:solidFill>
                <a:latin typeface="Rational Display Book" pitchFamily="2" charset="0"/>
                <a:ea typeface="MS PGothic" panose="020B0600070205080204" pitchFamily="34" charset="-128"/>
              </a:rPr>
              <a:t>Poster Template for a 841mm x 594mm poster presentation</a:t>
            </a:r>
            <a:endParaRPr lang="fr-FR" altLang="fr-FR" sz="1800" b="1" dirty="0">
              <a:latin typeface="Rational Display Book" pitchFamily="2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2900" dirty="0">
                <a:solidFill>
                  <a:srgbClr val="000000"/>
                </a:solidFill>
                <a:latin typeface="Rational Display Light" pitchFamily="2" charset="0"/>
                <a:ea typeface="MS PGothic" panose="020B0600070205080204" pitchFamily="34" charset="-128"/>
              </a:rPr>
              <a:t>Your name and the names of the people who have contributed to this presentation are written here</a:t>
            </a:r>
            <a:r>
              <a:rPr lang="en-US" altLang="fr-FR" sz="29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  <a:endParaRPr lang="fr-FR" altLang="fr-FR" dirty="0"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
</a:t>
            </a:r>
            <a:r>
              <a:rPr lang="en-US" alt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names and addresses of the associated institutions are written here.</a:t>
            </a:r>
            <a:endParaRPr lang="fr-FR" altLang="fr-FR"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CustomShape 2">
            <a:extLst>
              <a:ext uri="{FF2B5EF4-FFF2-40B4-BE49-F238E27FC236}">
                <a16:creationId xmlns:a16="http://schemas.microsoft.com/office/drawing/2014/main" id="{6ABDA4AE-4109-DA9B-4D77-294F46292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68975"/>
            <a:ext cx="6584950" cy="433388"/>
          </a:xfrm>
          <a:prstGeom prst="rect">
            <a:avLst/>
          </a:prstGeom>
          <a:solidFill>
            <a:srgbClr val="1C6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500">
                <a:solidFill>
                  <a:schemeClr val="bg1"/>
                </a:solidFill>
                <a:latin typeface="Rational Display Book" pitchFamily="2" charset="0"/>
                <a:ea typeface="MS PGothic" panose="020B0600070205080204" pitchFamily="34" charset="-128"/>
              </a:rPr>
              <a:t>Contexte</a:t>
            </a:r>
            <a:endParaRPr lang="fr-FR" altLang="fr-FR" sz="1800">
              <a:solidFill>
                <a:schemeClr val="bg1"/>
              </a:solidFill>
              <a:latin typeface="Rational Display Book" pitchFamily="2" charset="0"/>
              <a:ea typeface="MS PGothic" panose="020B0600070205080204" pitchFamily="34" charset="-128"/>
            </a:endParaRPr>
          </a:p>
        </p:txBody>
      </p:sp>
      <p:sp>
        <p:nvSpPr>
          <p:cNvPr id="15364" name="CustomShape 3">
            <a:extLst>
              <a:ext uri="{FF2B5EF4-FFF2-40B4-BE49-F238E27FC236}">
                <a16:creationId xmlns:a16="http://schemas.microsoft.com/office/drawing/2014/main" id="{F92702EB-9D63-A2CD-193F-65EFC1BA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91288"/>
            <a:ext cx="6581775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– Sed ut </a:t>
            </a:r>
            <a:r>
              <a:rPr lang="fr-FR" altLang="fr-FR" sz="1800" dirty="0" err="1">
                <a:latin typeface="Arial" panose="020B0604020202020204" pitchFamily="34" charset="0"/>
              </a:rPr>
              <a:t>perspiciatis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unde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omnis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iste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natus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error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sit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voluptatem</a:t>
            </a: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1800" dirty="0" err="1">
                <a:latin typeface="Arial" panose="020B0604020202020204" pitchFamily="34" charset="0"/>
              </a:rPr>
              <a:t>accusantium</a:t>
            </a:r>
            <a:r>
              <a:rPr lang="pt-BR" altLang="fr-FR" sz="1800" dirty="0">
                <a:latin typeface="Arial" panose="020B0604020202020204" pitchFamily="34" charset="0"/>
              </a:rPr>
              <a:t> </a:t>
            </a:r>
            <a:r>
              <a:rPr lang="pt-BR" altLang="fr-FR" sz="1800" dirty="0" err="1">
                <a:latin typeface="Arial" panose="020B0604020202020204" pitchFamily="34" charset="0"/>
              </a:rPr>
              <a:t>doloremque</a:t>
            </a:r>
            <a:r>
              <a:rPr lang="pt-BR" altLang="fr-FR" sz="1800" dirty="0">
                <a:latin typeface="Arial" panose="020B0604020202020204" pitchFamily="34" charset="0"/>
              </a:rPr>
              <a:t> </a:t>
            </a:r>
            <a:r>
              <a:rPr lang="pt-BR" altLang="fr-FR" sz="1800" dirty="0" err="1">
                <a:latin typeface="Arial" panose="020B0604020202020204" pitchFamily="34" charset="0"/>
              </a:rPr>
              <a:t>laudantium</a:t>
            </a:r>
            <a:r>
              <a:rPr lang="pt-BR" altLang="fr-FR" sz="1800" dirty="0">
                <a:latin typeface="Arial" panose="020B0604020202020204" pitchFamily="34" charset="0"/>
              </a:rPr>
              <a:t>, </a:t>
            </a:r>
            <a:r>
              <a:rPr lang="pt-BR" altLang="fr-FR" sz="1800" dirty="0" err="1">
                <a:latin typeface="Arial" panose="020B0604020202020204" pitchFamily="34" charset="0"/>
              </a:rPr>
              <a:t>totam</a:t>
            </a:r>
            <a:r>
              <a:rPr lang="pt-BR" altLang="fr-FR" sz="1800" dirty="0">
                <a:latin typeface="Arial" panose="020B0604020202020204" pitchFamily="34" charset="0"/>
              </a:rPr>
              <a:t> rem </a:t>
            </a:r>
            <a:r>
              <a:rPr lang="pt-BR" altLang="fr-FR" sz="1800" dirty="0" err="1">
                <a:latin typeface="Arial" panose="020B0604020202020204" pitchFamily="34" charset="0"/>
              </a:rPr>
              <a:t>aperiam</a:t>
            </a:r>
            <a:r>
              <a:rPr lang="pt-BR" altLang="fr-FR" sz="1800" dirty="0">
                <a:latin typeface="Arial" panose="020B0604020202020204" pitchFamily="34" charset="0"/>
              </a:rPr>
              <a:t>, </a:t>
            </a:r>
            <a:r>
              <a:rPr lang="pt-BR" altLang="fr-FR" sz="1800" dirty="0" err="1">
                <a:latin typeface="Arial" panose="020B0604020202020204" pitchFamily="34" charset="0"/>
              </a:rPr>
              <a:t>eaque</a:t>
            </a:r>
            <a:endParaRPr lang="pt-B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fr-FR" sz="1800" dirty="0" err="1">
                <a:latin typeface="Arial" panose="020B0604020202020204" pitchFamily="34" charset="0"/>
              </a:rPr>
              <a:t>ipsa</a:t>
            </a:r>
            <a:r>
              <a:rPr lang="it-IT" altLang="fr-FR" sz="1800" dirty="0">
                <a:latin typeface="Arial" panose="020B0604020202020204" pitchFamily="34" charset="0"/>
              </a:rPr>
              <a:t> </a:t>
            </a:r>
            <a:r>
              <a:rPr lang="it-IT" altLang="fr-FR" sz="1800" dirty="0" err="1">
                <a:latin typeface="Arial" panose="020B0604020202020204" pitchFamily="34" charset="0"/>
              </a:rPr>
              <a:t>quae</a:t>
            </a:r>
            <a:r>
              <a:rPr lang="it-IT" altLang="fr-FR" sz="1800" dirty="0">
                <a:latin typeface="Arial" panose="020B0604020202020204" pitchFamily="34" charset="0"/>
              </a:rPr>
              <a:t> ab </a:t>
            </a:r>
            <a:r>
              <a:rPr lang="it-IT" altLang="fr-FR" sz="1800" dirty="0" err="1">
                <a:latin typeface="Arial" panose="020B0604020202020204" pitchFamily="34" charset="0"/>
              </a:rPr>
              <a:t>illo</a:t>
            </a:r>
            <a:r>
              <a:rPr lang="it-IT" altLang="fr-FR" sz="1800" dirty="0">
                <a:latin typeface="Arial" panose="020B0604020202020204" pitchFamily="34" charset="0"/>
              </a:rPr>
              <a:t> inventore </a:t>
            </a:r>
            <a:r>
              <a:rPr lang="it-IT" altLang="fr-FR" sz="1800" dirty="0" err="1">
                <a:latin typeface="Arial" panose="020B0604020202020204" pitchFamily="34" charset="0"/>
              </a:rPr>
              <a:t>veritatis</a:t>
            </a:r>
            <a:r>
              <a:rPr lang="it-IT" altLang="fr-FR" sz="1800" dirty="0">
                <a:latin typeface="Arial" panose="020B0604020202020204" pitchFamily="34" charset="0"/>
              </a:rPr>
              <a:t> et quasi </a:t>
            </a:r>
            <a:r>
              <a:rPr lang="it-IT" altLang="fr-FR" sz="1800" dirty="0" err="1">
                <a:latin typeface="Arial" panose="020B0604020202020204" pitchFamily="34" charset="0"/>
              </a:rPr>
              <a:t>architecto</a:t>
            </a:r>
            <a:r>
              <a:rPr lang="it-IT" altLang="fr-FR" sz="18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– Corporis </a:t>
            </a:r>
            <a:r>
              <a:rPr lang="fr-FR" altLang="fr-FR" sz="1800" dirty="0" err="1">
                <a:latin typeface="Arial" panose="020B0604020202020204" pitchFamily="34" charset="0"/>
              </a:rPr>
              <a:t>suscipit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laboriosam</a:t>
            </a:r>
            <a:r>
              <a:rPr lang="fr-FR" altLang="fr-FR" sz="1800" dirty="0">
                <a:latin typeface="Arial" panose="020B0604020202020204" pitchFamily="34" charset="0"/>
              </a:rPr>
              <a:t>, </a:t>
            </a:r>
            <a:r>
              <a:rPr lang="fr-FR" altLang="fr-FR" sz="1800" dirty="0" err="1">
                <a:latin typeface="Arial" panose="020B0604020202020204" pitchFamily="34" charset="0"/>
              </a:rPr>
              <a:t>nisi</a:t>
            </a:r>
            <a:r>
              <a:rPr lang="fr-FR" altLang="fr-FR" sz="1800" dirty="0">
                <a:latin typeface="Arial" panose="020B0604020202020204" pitchFamily="34" charset="0"/>
              </a:rPr>
              <a:t> ut </a:t>
            </a:r>
            <a:r>
              <a:rPr lang="fr-FR" altLang="fr-FR" sz="1800" dirty="0" err="1">
                <a:latin typeface="Arial" panose="020B0604020202020204" pitchFamily="34" charset="0"/>
              </a:rPr>
              <a:t>aliquid</a:t>
            </a:r>
            <a:r>
              <a:rPr lang="fr-FR" altLang="fr-FR" sz="1800" dirty="0">
                <a:latin typeface="Arial" panose="020B0604020202020204" pitchFamily="34" charset="0"/>
              </a:rPr>
              <a:t> ex </a:t>
            </a:r>
            <a:r>
              <a:rPr lang="fr-FR" altLang="fr-FR" sz="1800" dirty="0" err="1">
                <a:latin typeface="Arial" panose="020B0604020202020204" pitchFamily="34" charset="0"/>
              </a:rPr>
              <a:t>ea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commodi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conse</a:t>
            </a:r>
            <a:r>
              <a:rPr lang="fr-FR" altLang="fr-FR" sz="1800" dirty="0">
                <a:latin typeface="Arial" panose="020B0604020202020204" pitchFamily="34" charset="0"/>
              </a:rPr>
              <a:t>-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</a:rPr>
              <a:t>quatur</a:t>
            </a:r>
            <a:r>
              <a:rPr lang="fr-FR" altLang="fr-FR" sz="1800" dirty="0">
                <a:latin typeface="Arial" panose="020B0604020202020204" pitchFamily="34" charset="0"/>
              </a:rPr>
              <a:t>? </a:t>
            </a:r>
            <a:r>
              <a:rPr lang="fr-FR" altLang="fr-FR" sz="1800" dirty="0" err="1">
                <a:latin typeface="Arial" panose="020B0604020202020204" pitchFamily="34" charset="0"/>
              </a:rPr>
              <a:t>Quis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autem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vel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eum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iure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reprehenderit</a:t>
            </a:r>
            <a:r>
              <a:rPr lang="fr-FR" altLang="fr-FR" sz="1800" dirty="0">
                <a:latin typeface="Arial" panose="020B0604020202020204" pitchFamily="34" charset="0"/>
              </a:rPr>
              <a:t> qui in </a:t>
            </a:r>
            <a:r>
              <a:rPr lang="fr-FR" altLang="fr-FR" sz="1800" dirty="0" err="1">
                <a:latin typeface="Arial" panose="020B0604020202020204" pitchFamily="34" charset="0"/>
              </a:rPr>
              <a:t>ea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voluptate</a:t>
            </a: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1800" dirty="0" err="1">
                <a:latin typeface="Arial" panose="020B0604020202020204" pitchFamily="34" charset="0"/>
              </a:rPr>
              <a:t>velit</a:t>
            </a:r>
            <a:r>
              <a:rPr lang="pt-BR" altLang="fr-FR" sz="1800" dirty="0">
                <a:latin typeface="Arial" panose="020B0604020202020204" pitchFamily="34" charset="0"/>
              </a:rPr>
              <a:t> esse </a:t>
            </a:r>
            <a:r>
              <a:rPr lang="pt-BR" altLang="fr-FR" sz="1800" dirty="0" err="1">
                <a:latin typeface="Arial" panose="020B0604020202020204" pitchFamily="34" charset="0"/>
              </a:rPr>
              <a:t>quam</a:t>
            </a:r>
            <a:r>
              <a:rPr lang="pt-BR" altLang="fr-FR" sz="1800" dirty="0">
                <a:latin typeface="Arial" panose="020B0604020202020204" pitchFamily="34" charset="0"/>
              </a:rPr>
              <a:t> </a:t>
            </a:r>
            <a:r>
              <a:rPr lang="pt-BR" altLang="fr-FR" sz="1800" dirty="0" err="1">
                <a:latin typeface="Arial" panose="020B0604020202020204" pitchFamily="34" charset="0"/>
              </a:rPr>
              <a:t>nihil</a:t>
            </a:r>
            <a:r>
              <a:rPr lang="pt-BR" altLang="fr-FR" sz="1800" dirty="0">
                <a:latin typeface="Arial" panose="020B0604020202020204" pitchFamily="34" charset="0"/>
              </a:rPr>
              <a:t> </a:t>
            </a:r>
            <a:r>
              <a:rPr lang="pt-BR" altLang="fr-FR" sz="1800" dirty="0" err="1">
                <a:latin typeface="Arial" panose="020B0604020202020204" pitchFamily="34" charset="0"/>
              </a:rPr>
              <a:t>molestiae</a:t>
            </a:r>
            <a:r>
              <a:rPr lang="pt-BR" altLang="fr-FR" sz="1800" dirty="0">
                <a:latin typeface="Arial" panose="020B0604020202020204" pitchFamily="34" charset="0"/>
              </a:rPr>
              <a:t> </a:t>
            </a:r>
            <a:r>
              <a:rPr lang="pt-BR" altLang="fr-FR" sz="1800" dirty="0" err="1">
                <a:latin typeface="Arial" panose="020B0604020202020204" pitchFamily="34" charset="0"/>
              </a:rPr>
              <a:t>consequatur</a:t>
            </a:r>
            <a:r>
              <a:rPr lang="pt-BR" altLang="fr-FR" sz="1800" dirty="0">
                <a:latin typeface="Arial" panose="020B0604020202020204" pitchFamily="34" charset="0"/>
              </a:rPr>
              <a:t>, </a:t>
            </a:r>
            <a:r>
              <a:rPr lang="pt-BR" altLang="fr-FR" sz="1800" dirty="0" err="1">
                <a:latin typeface="Arial" panose="020B0604020202020204" pitchFamily="34" charset="0"/>
              </a:rPr>
              <a:t>vel</a:t>
            </a:r>
            <a:r>
              <a:rPr lang="pt-BR" altLang="fr-FR" sz="1800" dirty="0">
                <a:latin typeface="Arial" panose="020B0604020202020204" pitchFamily="34" charset="0"/>
              </a:rPr>
              <a:t> </a:t>
            </a:r>
            <a:r>
              <a:rPr lang="pt-BR" altLang="fr-FR" sz="1800" dirty="0" err="1">
                <a:latin typeface="Arial" panose="020B0604020202020204" pitchFamily="34" charset="0"/>
              </a:rPr>
              <a:t>illum</a:t>
            </a:r>
            <a:endParaRPr lang="pt-BR" altLang="fr-FR" sz="1800" dirty="0">
              <a:latin typeface="Arial" panose="020B0604020202020204" pitchFamily="34" charset="0"/>
            </a:endParaRPr>
          </a:p>
        </p:txBody>
      </p:sp>
      <p:sp>
        <p:nvSpPr>
          <p:cNvPr id="15365" name="CustomShape 10">
            <a:extLst>
              <a:ext uri="{FF2B5EF4-FFF2-40B4-BE49-F238E27FC236}">
                <a16:creationId xmlns:a16="http://schemas.microsoft.com/office/drawing/2014/main" id="{B3CBC19C-0C21-E877-1B41-2C3D2F87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557750"/>
            <a:ext cx="6580188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At </a:t>
            </a:r>
            <a:r>
              <a:rPr lang="fr-FR" altLang="fr-FR" sz="1800" dirty="0" err="1">
                <a:latin typeface="Arial" panose="020B0604020202020204" pitchFamily="34" charset="0"/>
              </a:rPr>
              <a:t>vero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eos</a:t>
            </a:r>
            <a:r>
              <a:rPr lang="fr-FR" altLang="fr-FR" sz="1800" dirty="0">
                <a:latin typeface="Arial" panose="020B0604020202020204" pitchFamily="34" charset="0"/>
              </a:rPr>
              <a:t> et </a:t>
            </a:r>
            <a:r>
              <a:rPr lang="fr-FR" altLang="fr-FR" sz="1800" dirty="0" err="1">
                <a:latin typeface="Arial" panose="020B0604020202020204" pitchFamily="34" charset="0"/>
              </a:rPr>
              <a:t>accusamus</a:t>
            </a:r>
            <a:r>
              <a:rPr lang="fr-FR" altLang="fr-FR" sz="1800" dirty="0">
                <a:latin typeface="Arial" panose="020B0604020202020204" pitchFamily="34" charset="0"/>
              </a:rPr>
              <a:t> et </a:t>
            </a:r>
            <a:r>
              <a:rPr lang="fr-FR" altLang="fr-FR" sz="1800" dirty="0" err="1">
                <a:latin typeface="Arial" panose="020B0604020202020204" pitchFamily="34" charset="0"/>
              </a:rPr>
              <a:t>iusto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odio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dignissimos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ducimus</a:t>
            </a:r>
            <a:r>
              <a:rPr lang="fr-FR" altLang="fr-FR" sz="1800" dirty="0">
                <a:latin typeface="Arial" panose="020B0604020202020204" pitchFamily="34" charset="0"/>
              </a:rPr>
              <a:t> qui </a:t>
            </a:r>
            <a:r>
              <a:rPr lang="fr-FR" altLang="fr-FR" sz="1800" dirty="0" err="1">
                <a:latin typeface="Arial" panose="020B0604020202020204" pitchFamily="34" charset="0"/>
              </a:rPr>
              <a:t>blan-ditiis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praesentium</a:t>
            </a: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Et </a:t>
            </a:r>
            <a:r>
              <a:rPr lang="fr-FR" altLang="fr-FR" sz="1800" dirty="0" err="1">
                <a:latin typeface="Arial" panose="020B0604020202020204" pitchFamily="34" charset="0"/>
              </a:rPr>
              <a:t>harum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quidem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rerum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facilis</a:t>
            </a:r>
            <a:r>
              <a:rPr lang="fr-FR" altLang="fr-FR" sz="1800" dirty="0">
                <a:latin typeface="Arial" panose="020B0604020202020204" pitchFamily="34" charset="0"/>
              </a:rPr>
              <a:t> est et </a:t>
            </a:r>
            <a:r>
              <a:rPr lang="fr-FR" altLang="fr-FR" sz="1800" dirty="0" err="1">
                <a:latin typeface="Arial" panose="020B0604020202020204" pitchFamily="34" charset="0"/>
              </a:rPr>
              <a:t>expedita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</a:rPr>
              <a:t>distinctio</a:t>
            </a:r>
            <a:r>
              <a:rPr lang="fr-FR" altLang="fr-FR" sz="1800" dirty="0">
                <a:latin typeface="Arial" panose="020B0604020202020204" pitchFamily="34" charset="0"/>
              </a:rPr>
              <a:t>. Nam lib.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</p:txBody>
      </p:sp>
      <p:pic>
        <p:nvPicPr>
          <p:cNvPr id="15366" name="CustomShape 12">
            <a:extLst>
              <a:ext uri="{FF2B5EF4-FFF2-40B4-BE49-F238E27FC236}">
                <a16:creationId xmlns:a16="http://schemas.microsoft.com/office/drawing/2014/main" id="{DB4CE0EE-D8CB-7833-2BF4-887560E81373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7785100"/>
            <a:ext cx="660400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ustomShape 13">
            <a:extLst>
              <a:ext uri="{FF2B5EF4-FFF2-40B4-BE49-F238E27FC236}">
                <a16:creationId xmlns:a16="http://schemas.microsoft.com/office/drawing/2014/main" id="{1643D50F-5988-947B-4CFA-16E79EAD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7069138"/>
            <a:ext cx="7969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900">
                <a:solidFill>
                  <a:srgbClr val="1BADCF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Figure 5</a:t>
            </a: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368" name="CustomShape 15">
            <a:extLst>
              <a:ext uri="{FF2B5EF4-FFF2-40B4-BE49-F238E27FC236}">
                <a16:creationId xmlns:a16="http://schemas.microsoft.com/office/drawing/2014/main" id="{7FFB82E6-2A0F-4433-E368-7A247CC6E690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15786100"/>
            <a:ext cx="65913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CustomShape 16">
            <a:extLst>
              <a:ext uri="{FF2B5EF4-FFF2-40B4-BE49-F238E27FC236}">
                <a16:creationId xmlns:a16="http://schemas.microsoft.com/office/drawing/2014/main" id="{9A967BD5-A34B-8864-64CA-A4853CA5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18372138"/>
            <a:ext cx="6583363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5370" name="CustomShape 19">
            <a:extLst>
              <a:ext uri="{FF2B5EF4-FFF2-40B4-BE49-F238E27FC236}">
                <a16:creationId xmlns:a16="http://schemas.microsoft.com/office/drawing/2014/main" id="{3BE24CDC-CA0C-17B7-4DEF-6C2FA71D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9563" y="6211888"/>
            <a:ext cx="65833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1F497D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I</a:t>
            </a:r>
            <a:r>
              <a:rPr lang="fr-F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redi urbis aestimant praeter quicquid flatus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– Romae coluntur Romae vero esse.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– obsequiorum obsequiorum pomerium pomerium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podium.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– redi urbis aestimant praeter quicquid flatus.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Urbis nascitur nascitur liberis vile caelibes nec coluntur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potest caelibes quorundam credi nascitur nec.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S PGothic" panose="020B0600070205080204" pitchFamily="34" charset="-128"/>
              </a:rPr>
              <a:t>Urbs naitur nasitu lbeile cibes nec ctest itur :</a:t>
            </a:r>
          </a:p>
        </p:txBody>
      </p:sp>
      <p:sp>
        <p:nvSpPr>
          <p:cNvPr id="15371" name="CustomShape 24">
            <a:extLst>
              <a:ext uri="{FF2B5EF4-FFF2-40B4-BE49-F238E27FC236}">
                <a16:creationId xmlns:a16="http://schemas.microsoft.com/office/drawing/2014/main" id="{CFC7698A-EC00-F707-ABF7-2D836CABB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3088" y="15025688"/>
            <a:ext cx="6550025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2"/>
                </a:solidFill>
                <a:latin typeface="Arial" panose="020B0604020202020204" pitchFamily="34" charset="0"/>
              </a:rPr>
              <a:t>Synthèse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• extra praeter extra vero nascitur inanes Romae et flatus vile inanes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caelibes praeter.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• extra praeter extra vero nascitur inanes Romae et flatus vile inanes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2"/>
                </a:solidFill>
                <a:latin typeface="Arial" panose="020B0604020202020204" pitchFamily="34" charset="0"/>
              </a:rPr>
              <a:t>Limites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• ne nascitur credi nascitur nec praeter homines vile pomerium urbis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nec ne nascitur credi nascitur nec praeter homines vile pomerium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urbis nec 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2"/>
                </a:solidFill>
                <a:latin typeface="Arial" panose="020B0604020202020204" pitchFamily="34" charset="0"/>
              </a:rPr>
              <a:t>Perspectives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• Praeter quorundam vero caelibes credi.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• urbis nec et inanes nec credi quicquid potest.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1800">
                <a:latin typeface="Arial" panose="020B0604020202020204" pitchFamily="34" charset="0"/>
              </a:rPr>
              <a:t>• obsequiorum obsequiorum pomerium pomerium et inanes nec cre.</a:t>
            </a: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5372" name="CustomShape 25">
            <a:extLst>
              <a:ext uri="{FF2B5EF4-FFF2-40B4-BE49-F238E27FC236}">
                <a16:creationId xmlns:a16="http://schemas.microsoft.com/office/drawing/2014/main" id="{7514F7D4-23C7-C619-6B44-CD68F115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2900" y="19531013"/>
            <a:ext cx="65500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endParaRPr lang="fr-FR" altLang="fr-FR"/>
          </a:p>
        </p:txBody>
      </p:sp>
      <p:sp>
        <p:nvSpPr>
          <p:cNvPr id="15373" name="CustomShape 28">
            <a:extLst>
              <a:ext uri="{FF2B5EF4-FFF2-40B4-BE49-F238E27FC236}">
                <a16:creationId xmlns:a16="http://schemas.microsoft.com/office/drawing/2014/main" id="{10472B44-7F13-EAF9-6075-02D83BF52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17978438"/>
            <a:ext cx="1085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80" tIns="37440" rIns="74880" bIns="3744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1BADCF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(Figure 8)</a:t>
            </a: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4" name="CustomShape 29">
            <a:extLst>
              <a:ext uri="{FF2B5EF4-FFF2-40B4-BE49-F238E27FC236}">
                <a16:creationId xmlns:a16="http://schemas.microsoft.com/office/drawing/2014/main" id="{B20AA1F2-3E25-6552-EF10-CE1C9C21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1663" y="21828125"/>
            <a:ext cx="6578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800" baseline="-25000">
                <a:solidFill>
                  <a:srgbClr val="1F497D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[2] A. Scaglione, R. Pagliari and H. Krim.  The decentralized estimation of the sample covariance Asilomar Conference, 2008.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800" baseline="-25000">
                <a:solidFill>
                  <a:srgbClr val="1F497D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[2] A. Scaglione, R. Pagliari and H. Krim.  The decentralized estimation of the sample covariance Asilomar Conference, 2008.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800" baseline="-25000">
                <a:solidFill>
                  <a:srgbClr val="1F497D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[2] A. Scaglione, R. Pagliari and H. Krim.  The decentralized estimation of the sample covariance Asilomar Conference, 2008.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800" baseline="-25000">
                <a:solidFill>
                  <a:srgbClr val="1F497D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[2] A. Scaglione, R. Pagliari and H. Krim.  The decentralized estimation of the sample covariance Asilomar Conference, 2008.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fr-FR" sz="1800" baseline="-25000">
                <a:solidFill>
                  <a:srgbClr val="1F497D"/>
                </a:solidFill>
                <a:latin typeface="Arial Narrow" panose="020B0604020202020204" pitchFamily="34" charset="0"/>
                <a:ea typeface="MS PGothic" panose="020B0600070205080204" pitchFamily="34" charset="-128"/>
              </a:rPr>
              <a:t>[2] A. Scaglione, R. Pagliari and H. Krim.  The decentralized estimation of the sample covariance Asilomar Conference, 2008.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375" name="Image 1">
            <a:extLst>
              <a:ext uri="{FF2B5EF4-FFF2-40B4-BE49-F238E27FC236}">
                <a16:creationId xmlns:a16="http://schemas.microsoft.com/office/drawing/2014/main" id="{824BAFFC-694C-5FFF-BDB9-9BD9F78C6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3138150"/>
            <a:ext cx="62706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 2">
            <a:extLst>
              <a:ext uri="{FF2B5EF4-FFF2-40B4-BE49-F238E27FC236}">
                <a16:creationId xmlns:a16="http://schemas.microsoft.com/office/drawing/2014/main" id="{DA7799BA-758E-4DA2-E42E-313C6CDBB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8789650"/>
            <a:ext cx="6570662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CustomShape 3">
            <a:extLst>
              <a:ext uri="{FF2B5EF4-FFF2-40B4-BE49-F238E27FC236}">
                <a16:creationId xmlns:a16="http://schemas.microsoft.com/office/drawing/2014/main" id="{AC4D5791-8CAA-7DA6-4771-A828557EA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20921663"/>
            <a:ext cx="658177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Sed ut perspiciatis unde omnis iste natus error sit voluptatem </a:t>
            </a:r>
            <a:r>
              <a:rPr lang="pt-BR" altLang="fr-FR" sz="1800">
                <a:latin typeface="Arial" panose="020B0604020202020204" pitchFamily="34" charset="0"/>
              </a:rPr>
              <a:t>accusantium doloremque laudantium, totam rem aperiam, eaque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fr-FR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5378" name="Image 3">
            <a:extLst>
              <a:ext uri="{FF2B5EF4-FFF2-40B4-BE49-F238E27FC236}">
                <a16:creationId xmlns:a16="http://schemas.microsoft.com/office/drawing/2014/main" id="{AE81E057-D907-28F0-E271-CF3506E68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22347238"/>
            <a:ext cx="671195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Image 4">
            <a:extLst>
              <a:ext uri="{FF2B5EF4-FFF2-40B4-BE49-F238E27FC236}">
                <a16:creationId xmlns:a16="http://schemas.microsoft.com/office/drawing/2014/main" id="{87B8C339-36AC-902C-08E9-46775547D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900" y="8916988"/>
            <a:ext cx="659923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Image 7">
            <a:extLst>
              <a:ext uri="{FF2B5EF4-FFF2-40B4-BE49-F238E27FC236}">
                <a16:creationId xmlns:a16="http://schemas.microsoft.com/office/drawing/2014/main" id="{AE04098C-0A8D-38B2-856B-8D28668F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64" y="28019375"/>
            <a:ext cx="200689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72AE23-9AA7-4896-B60F-566EFCD81211}"/>
              </a:ext>
            </a:extLst>
          </p:cNvPr>
          <p:cNvCxnSpPr>
            <a:cxnSpLocks/>
          </p:cNvCxnSpPr>
          <p:nvPr/>
        </p:nvCxnSpPr>
        <p:spPr>
          <a:xfrm flipH="1" flipV="1">
            <a:off x="108744" y="2825750"/>
            <a:ext cx="21386800" cy="114300"/>
          </a:xfrm>
          <a:prstGeom prst="line">
            <a:avLst/>
          </a:prstGeom>
          <a:ln>
            <a:solidFill>
              <a:srgbClr val="001C4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82" name="Image 4">
            <a:extLst>
              <a:ext uri="{FF2B5EF4-FFF2-40B4-BE49-F238E27FC236}">
                <a16:creationId xmlns:a16="http://schemas.microsoft.com/office/drawing/2014/main" id="{D129ED18-CC34-D243-7E6D-36015E52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7"/>
            <a:ext cx="21386800" cy="26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55A41A-C354-43BB-93E1-A35E53648F76}"/>
              </a:ext>
            </a:extLst>
          </p:cNvPr>
          <p:cNvSpPr txBox="1"/>
          <p:nvPr/>
        </p:nvSpPr>
        <p:spPr bwMode="auto">
          <a:xfrm>
            <a:off x="2217738" y="279400"/>
            <a:ext cx="17316450" cy="1723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5475" algn="r">
              <a:defRPr/>
            </a:pPr>
            <a:endParaRPr lang="fr-FR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marL="625475" algn="ctr">
              <a:defRPr/>
            </a:pPr>
            <a:r>
              <a:rPr lang="fr-FR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tional Display SemiBold" pitchFamily="2" charset="0"/>
                <a:cs typeface="Arial" panose="020B0604020202020204" pitchFamily="34" charset="0"/>
              </a:rPr>
              <a:t>JRD-AGITSI 2026</a:t>
            </a:r>
          </a:p>
        </p:txBody>
      </p:sp>
      <p:sp>
        <p:nvSpPr>
          <p:cNvPr id="15385" name="ZoneTexte 41">
            <a:extLst>
              <a:ext uri="{FF2B5EF4-FFF2-40B4-BE49-F238E27FC236}">
                <a16:creationId xmlns:a16="http://schemas.microsoft.com/office/drawing/2014/main" id="{16FE3E60-4044-BCC6-4307-3F6F4570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693988"/>
            <a:ext cx="340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r>
              <a:rPr lang="fr-FR" altLang="fr-FR" sz="4000" dirty="0">
                <a:solidFill>
                  <a:schemeClr val="bg1"/>
                </a:solidFill>
                <a:latin typeface="Rational Display Book" pitchFamily="2" charset="0"/>
              </a:rPr>
              <a:t>2026</a:t>
            </a:r>
          </a:p>
        </p:txBody>
      </p:sp>
      <p:sp>
        <p:nvSpPr>
          <p:cNvPr id="15387" name="CustomShape 2">
            <a:extLst>
              <a:ext uri="{FF2B5EF4-FFF2-40B4-BE49-F238E27FC236}">
                <a16:creationId xmlns:a16="http://schemas.microsoft.com/office/drawing/2014/main" id="{AB7AE7B9-20F2-49E0-9D3A-E1BC81D8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663" y="5768975"/>
            <a:ext cx="6176962" cy="455613"/>
          </a:xfrm>
          <a:prstGeom prst="rect">
            <a:avLst/>
          </a:prstGeom>
          <a:solidFill>
            <a:srgbClr val="1C6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500">
                <a:solidFill>
                  <a:schemeClr val="bg1"/>
                </a:solidFill>
                <a:latin typeface="Rational Display Book" pitchFamily="2" charset="0"/>
                <a:ea typeface="MS PGothic" panose="020B0600070205080204" pitchFamily="34" charset="-128"/>
              </a:rPr>
              <a:t>Méthodologie</a:t>
            </a:r>
            <a:endParaRPr lang="fr-FR" altLang="fr-FR" sz="1800">
              <a:solidFill>
                <a:schemeClr val="bg1"/>
              </a:solidFill>
              <a:latin typeface="Rational Display Book" pitchFamily="2" charset="0"/>
              <a:ea typeface="MS PGothic" panose="020B0600070205080204" pitchFamily="34" charset="-128"/>
            </a:endParaRPr>
          </a:p>
        </p:txBody>
      </p:sp>
      <p:sp>
        <p:nvSpPr>
          <p:cNvPr id="15388" name="CustomShape 2">
            <a:extLst>
              <a:ext uri="{FF2B5EF4-FFF2-40B4-BE49-F238E27FC236}">
                <a16:creationId xmlns:a16="http://schemas.microsoft.com/office/drawing/2014/main" id="{EFA1B42A-D789-4776-7CBF-B195A4F3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10020300"/>
            <a:ext cx="6584950" cy="433388"/>
          </a:xfrm>
          <a:prstGeom prst="rect">
            <a:avLst/>
          </a:prstGeom>
          <a:solidFill>
            <a:srgbClr val="1C6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500">
                <a:solidFill>
                  <a:schemeClr val="bg1"/>
                </a:solidFill>
                <a:latin typeface="Rational Display Book" pitchFamily="2" charset="0"/>
                <a:ea typeface="MS PGothic" panose="020B0600070205080204" pitchFamily="34" charset="-128"/>
              </a:rPr>
              <a:t>Problématique</a:t>
            </a:r>
            <a:endParaRPr lang="fr-FR" altLang="fr-FR" sz="1800">
              <a:solidFill>
                <a:schemeClr val="bg1"/>
              </a:solidFill>
              <a:latin typeface="Rational Display Book" pitchFamily="2" charset="0"/>
              <a:ea typeface="MS PGothic" panose="020B0600070205080204" pitchFamily="34" charset="-128"/>
            </a:endParaRPr>
          </a:p>
        </p:txBody>
      </p:sp>
      <p:sp>
        <p:nvSpPr>
          <p:cNvPr id="15389" name="CustomShape 2">
            <a:extLst>
              <a:ext uri="{FF2B5EF4-FFF2-40B4-BE49-F238E27FC236}">
                <a16:creationId xmlns:a16="http://schemas.microsoft.com/office/drawing/2014/main" id="{8044FA79-0D08-F4FD-73F2-CF57463C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865600"/>
            <a:ext cx="6584950" cy="433388"/>
          </a:xfrm>
          <a:prstGeom prst="rect">
            <a:avLst/>
          </a:prstGeom>
          <a:solidFill>
            <a:srgbClr val="1C6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500">
                <a:solidFill>
                  <a:schemeClr val="bg1"/>
                </a:solidFill>
                <a:latin typeface="Rational Display Book" pitchFamily="2" charset="0"/>
                <a:ea typeface="MS PGothic" panose="020B0600070205080204" pitchFamily="34" charset="-128"/>
              </a:rPr>
              <a:t>Objectif</a:t>
            </a:r>
            <a:endParaRPr lang="fr-FR" altLang="fr-FR" sz="1800">
              <a:solidFill>
                <a:schemeClr val="bg1"/>
              </a:solidFill>
              <a:latin typeface="Rational Display Book" pitchFamily="2" charset="0"/>
              <a:ea typeface="MS PGothic" panose="020B0600070205080204" pitchFamily="34" charset="-128"/>
            </a:endParaRPr>
          </a:p>
        </p:txBody>
      </p:sp>
      <p:sp>
        <p:nvSpPr>
          <p:cNvPr id="15390" name="CustomShape 3">
            <a:extLst>
              <a:ext uri="{FF2B5EF4-FFF2-40B4-BE49-F238E27FC236}">
                <a16:creationId xmlns:a16="http://schemas.microsoft.com/office/drawing/2014/main" id="{0EC1A0B4-201E-8922-8288-02B3CDFE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0721975"/>
            <a:ext cx="65817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– Sed ut perspiciatis unde omnis iste natus error sit voluptatem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1800">
                <a:latin typeface="Arial" panose="020B0604020202020204" pitchFamily="34" charset="0"/>
              </a:rPr>
              <a:t>accusantium doloremque laudantium, totam rem aperiam, eaque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fr-FR" sz="1800">
                <a:latin typeface="Arial" panose="020B0604020202020204" pitchFamily="34" charset="0"/>
              </a:rPr>
              <a:t>ipsa quae ab illo inventore veritatis et quasi architecto.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5391" name="CustomShape 3">
            <a:extLst>
              <a:ext uri="{FF2B5EF4-FFF2-40B4-BE49-F238E27FC236}">
                <a16:creationId xmlns:a16="http://schemas.microsoft.com/office/drawing/2014/main" id="{E180E38A-B47C-6554-93FE-8D677D8E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8" y="13034963"/>
            <a:ext cx="65817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4960" tIns="264960" rIns="264960" bIns="26496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fr-FR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fr-FR" sz="1800">
                <a:latin typeface="Arial" panose="020B0604020202020204" pitchFamily="34" charset="0"/>
              </a:rPr>
              <a:t>accusantium doloremque laudantium, totam rem aperiam, eaque </a:t>
            </a:r>
            <a:r>
              <a:rPr lang="it-IT" altLang="fr-FR" sz="1800">
                <a:latin typeface="Arial" panose="020B0604020202020204" pitchFamily="34" charset="0"/>
              </a:rPr>
              <a:t>ipsa quae ab illo inventore veritatis et quasi architecto.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5392" name="CustomShape 2">
            <a:extLst>
              <a:ext uri="{FF2B5EF4-FFF2-40B4-BE49-F238E27FC236}">
                <a16:creationId xmlns:a16="http://schemas.microsoft.com/office/drawing/2014/main" id="{D1AD1CFC-5A10-832E-BDDF-55EBF07B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4038" y="5768975"/>
            <a:ext cx="6176962" cy="455613"/>
          </a:xfrm>
          <a:prstGeom prst="rect">
            <a:avLst/>
          </a:prstGeom>
          <a:solidFill>
            <a:srgbClr val="1C6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500">
                <a:solidFill>
                  <a:schemeClr val="bg1"/>
                </a:solidFill>
                <a:latin typeface="Rational Display Book" pitchFamily="2" charset="0"/>
                <a:ea typeface="MS PGothic" panose="020B0600070205080204" pitchFamily="34" charset="-128"/>
              </a:rPr>
              <a:t>Résultats</a:t>
            </a:r>
            <a:endParaRPr lang="fr-FR" altLang="fr-FR" sz="1800">
              <a:solidFill>
                <a:schemeClr val="bg1"/>
              </a:solidFill>
              <a:latin typeface="Rational Display Book" pitchFamily="2" charset="0"/>
              <a:ea typeface="MS PGothic" panose="020B0600070205080204" pitchFamily="34" charset="-128"/>
            </a:endParaRPr>
          </a:p>
        </p:txBody>
      </p:sp>
      <p:sp>
        <p:nvSpPr>
          <p:cNvPr id="15393" name="CustomShape 2">
            <a:extLst>
              <a:ext uri="{FF2B5EF4-FFF2-40B4-BE49-F238E27FC236}">
                <a16:creationId xmlns:a16="http://schemas.microsoft.com/office/drawing/2014/main" id="{81199658-BD34-9FD9-437C-BBB3BFCA3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7225" y="13947775"/>
            <a:ext cx="6176963" cy="455613"/>
          </a:xfrm>
          <a:prstGeom prst="rect">
            <a:avLst/>
          </a:prstGeom>
          <a:solidFill>
            <a:srgbClr val="1C6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500">
                <a:solidFill>
                  <a:schemeClr val="bg1"/>
                </a:solidFill>
                <a:latin typeface="Rational Display Book" pitchFamily="2" charset="0"/>
                <a:ea typeface="MS PGothic" panose="020B0600070205080204" pitchFamily="34" charset="-128"/>
              </a:rPr>
              <a:t>Conclusion</a:t>
            </a:r>
            <a:endParaRPr lang="fr-FR" altLang="fr-FR" sz="1800">
              <a:solidFill>
                <a:schemeClr val="bg1"/>
              </a:solidFill>
              <a:latin typeface="Rational Display Book" pitchFamily="2" charset="0"/>
              <a:ea typeface="MS PGothic" panose="020B0600070205080204" pitchFamily="34" charset="-128"/>
            </a:endParaRPr>
          </a:p>
        </p:txBody>
      </p:sp>
      <p:sp>
        <p:nvSpPr>
          <p:cNvPr id="15394" name="CustomShape 2">
            <a:extLst>
              <a:ext uri="{FF2B5EF4-FFF2-40B4-BE49-F238E27FC236}">
                <a16:creationId xmlns:a16="http://schemas.microsoft.com/office/drawing/2014/main" id="{F973662A-3BAE-D51C-C133-BD85DA75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7225" y="20921663"/>
            <a:ext cx="6176963" cy="455612"/>
          </a:xfrm>
          <a:prstGeom prst="rect">
            <a:avLst/>
          </a:prstGeom>
          <a:solidFill>
            <a:srgbClr val="1C6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20" tIns="26280" rIns="52920" bIns="26280"/>
          <a:lstStyle>
            <a:lvl1pPr>
              <a:lnSpc>
                <a:spcPct val="90000"/>
              </a:lnSpc>
              <a:spcBef>
                <a:spcPts val="175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2500">
                <a:solidFill>
                  <a:schemeClr val="bg1"/>
                </a:solidFill>
                <a:latin typeface="Rational Display Book" pitchFamily="2" charset="0"/>
                <a:ea typeface="MS PGothic" panose="020B0600070205080204" pitchFamily="34" charset="-128"/>
              </a:rPr>
              <a:t>Références</a:t>
            </a:r>
            <a:endParaRPr lang="fr-FR" altLang="fr-FR" sz="1800">
              <a:solidFill>
                <a:schemeClr val="bg1"/>
              </a:solidFill>
              <a:latin typeface="Rational Display Book" pitchFamily="2" charset="0"/>
              <a:ea typeface="MS PGothic" panose="020B0600070205080204" pitchFamily="34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37EF9F-EB62-50E4-2F84-CD696C6FA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8" y="27808238"/>
            <a:ext cx="4876800" cy="2743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</TotalTime>
  <Words>484</Words>
  <Application>Microsoft Macintosh PowerPoint</Application>
  <PresentationFormat>Personnalisé</PresentationFormat>
  <Paragraphs>88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MS PGothic</vt:lpstr>
      <vt:lpstr>Arial</vt:lpstr>
      <vt:lpstr>Arial Narrow</vt:lpstr>
      <vt:lpstr>Calibri</vt:lpstr>
      <vt:lpstr>Calibri Light</vt:lpstr>
      <vt:lpstr>Rational Display Book</vt:lpstr>
      <vt:lpstr>Rational Display Light</vt:lpstr>
      <vt:lpstr>Rational Display SemiBold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LGI2APC003142VM1</dc:creator>
  <cp:lastModifiedBy>ludovic macaire</cp:lastModifiedBy>
  <cp:revision>51</cp:revision>
  <cp:lastPrinted>2025-12-05T08:23:19Z</cp:lastPrinted>
  <dcterms:modified xsi:type="dcterms:W3CDTF">2025-12-05T08:25:03Z</dcterms:modified>
</cp:coreProperties>
</file>